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4"/>
  </p:notesMasterIdLst>
  <p:handoutMasterIdLst>
    <p:handoutMasterId r:id="rId15"/>
  </p:handoutMasterIdLst>
  <p:sldIdLst>
    <p:sldId id="258" r:id="rId3"/>
    <p:sldId id="330" r:id="rId4"/>
    <p:sldId id="344" r:id="rId5"/>
    <p:sldId id="345" r:id="rId6"/>
    <p:sldId id="290" r:id="rId7"/>
    <p:sldId id="346" r:id="rId8"/>
    <p:sldId id="347" r:id="rId9"/>
    <p:sldId id="349" r:id="rId10"/>
    <p:sldId id="350" r:id="rId11"/>
    <p:sldId id="325" r:id="rId12"/>
    <p:sldId id="282" r:id="rId13"/>
  </p:sldIdLst>
  <p:sldSz cx="9144000" cy="514191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207" autoAdjust="0"/>
  </p:normalViewPr>
  <p:slideViewPr>
    <p:cSldViewPr showGuides="1">
      <p:cViewPr varScale="1">
        <p:scale>
          <a:sx n="88" d="100"/>
          <a:sy n="88" d="100"/>
        </p:scale>
        <p:origin x="931" y="67"/>
      </p:cViewPr>
      <p:guideLst>
        <p:guide orient="horz" pos="1687"/>
        <p:guide pos="278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BD61F-AB9E-C493-2DBC-01412FE94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F1FA47-F0E1-5980-101D-967B0DA92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E3C6A6-7A99-EDC1-CA16-C84E20D197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31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801FC-1FE6-ACF4-E869-92E3D7F48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D49797-F43A-3FDE-615B-B5D65483A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2EEE5-D9CF-E6A5-7106-4FEA917CB8E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6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33E4-F161-BFA4-C55D-54A3A243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F7D68E-2F80-FDEA-88EF-67C1FCFCC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94CF9-CBFB-A5E1-1669-062D7835918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47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2150-BFA6-03C9-5F1C-D0218970B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3A8EC0-92B7-1D44-048C-27F84E0E4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29F80-4E99-3980-BBC0-5298A040F7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66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8D3D5D-F572-BF46-9ED5-44C5E1F3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12857"/>
              </p:ext>
            </p:extLst>
          </p:nvPr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804039618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4293751242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3089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1381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9852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1030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273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630320" y="2253083"/>
            <a:ext cx="3549672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840958"/>
            <a:ext cx="6353810" cy="455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一种利用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高斯球作为显式表示的技术，通过直接优化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高斯的空间分布与外观属性，从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图像中重建场景并实现照片级实时渲染。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不同视角的图像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重建后的三维场景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7615-5C0A-E741-9ABC-F5702D64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DC6805-977F-EF3F-2072-4ACDE78009B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35AC11-6C73-6BD9-41CE-C643D0360AF6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5A9B5A7-552F-6B5E-AC44-074B78579373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6B23A08-4841-C232-7C51-DA75FBE708A9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9EB7816-9608-388A-A52B-41764453AF67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5A418F7-EF0A-17E4-FAE2-EEBA7D9A4AEF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843E27E-6695-D656-31DB-A0F9C7459CBD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9DD7A3C-F541-EA6E-CA17-A1CB736F75AD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38FCB5-FCB4-7AF0-377D-614FC82479F6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FA04755A-F041-EC4C-D43B-FE98ECA17F4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0B894D5-6A0B-67D8-76D2-102E4FD1C247}"/>
              </a:ext>
            </a:extLst>
          </p:cNvPr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02CD3216-45DC-A0D7-7064-E541AD53E0DC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D5EB442-BE99-C7E7-86A3-D2FD687D3E50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3084B51B-73EC-0D0B-7760-7E59E09438D6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140045B-AD62-2370-7C47-E446BFA5489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C46946-1433-BF95-F1EB-0F04A433F295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78ECD5-A517-23AB-5DDD-3B7EECB63A25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15A3A5-FF8D-9DD6-EAFB-1C496216D069}"/>
              </a:ext>
            </a:extLst>
          </p:cNvPr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DDE23D-1F79-4FDB-61BA-73D4C7E70BAB}"/>
              </a:ext>
            </a:extLst>
          </p:cNvPr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89575D5D-5D06-EBF2-A160-65C99F439488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95828C9-D16B-6EBD-0F4F-883B91FF3D74}"/>
              </a:ext>
            </a:extLst>
          </p:cNvPr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99B471B-28A0-393D-0410-240B8D103B19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89AE662-F95C-321F-775B-024341E24994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B2033-60B2-6ACD-96ED-FFD98240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D392C3-4819-C1B4-7C36-B8DEBEABE539}"/>
              </a:ext>
            </a:extLst>
          </p:cNvPr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359FB-1A3F-B4F8-BEB0-BF10872C1455}"/>
              </a:ext>
            </a:extLst>
          </p:cNvPr>
          <p:cNvSpPr txBox="1"/>
          <p:nvPr/>
        </p:nvSpPr>
        <p:spPr>
          <a:xfrm>
            <a:off x="1317448" y="3422712"/>
            <a:ext cx="658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该技术首先用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技术得到初始点云，再初始化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高斯的属性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位置，旋转系数，缩放系数，颜色系数，密度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。再收集摄像机发射到每个像素的射线所穿过的高斯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这一步可以通过光栅化加速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，使用体渲染公式计算得到最终的渲染图像。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08C34A-232C-80F3-98F2-89B7F7ACF0FB}"/>
              </a:ext>
            </a:extLst>
          </p:cNvPr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552739-07C7-255B-2950-F9917800D638}"/>
              </a:ext>
            </a:extLst>
          </p:cNvPr>
          <p:cNvCxnSpPr>
            <a:cxnSpLocks/>
          </p:cNvCxnSpPr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E1B5CFA-1201-9C12-D6FC-6997AA6423DE}"/>
              </a:ext>
            </a:extLst>
          </p:cNvPr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2570AC2-D15C-F346-BCB4-344501AE4398}"/>
              </a:ext>
            </a:extLst>
          </p:cNvPr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518256-11A2-8F9B-C1EC-5119DFCAF6C9}"/>
              </a:ext>
            </a:extLst>
          </p:cNvPr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F159A44-DFB9-143E-34A1-9E773B973DF1}"/>
              </a:ext>
            </a:extLst>
          </p:cNvPr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1743904-C639-D5A8-B5F7-F6FA1DFA59B3}"/>
              </a:ext>
            </a:extLst>
          </p:cNvPr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E2E66C9-D583-307E-52E7-BE3F9C49A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81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9C39-B4BF-78D2-2180-C5B2A0C0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4A9E63-24B3-DACF-948E-585E4CF3D4D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D3C8CC3-AD53-D93E-83AA-7345C8AC187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362735-2238-8634-C759-CBDB8C1E7135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6A9A207-3A20-CC39-D3FC-E74673F2BC96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F2DF391-72C7-DCFD-D848-224A10758CBB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C754FE2-4398-B520-5A80-1B666B44AD5C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E6C7A7CD-9DCC-83DF-C63C-B0F873AE6D7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AD7243C-2BC8-DB91-898A-0D3318A64E5B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735A726-A069-8544-84DF-D3025E7F373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C803DAF8-E652-3518-7E40-5F560FFAFE3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B77090F-FF50-D04D-02BA-627E6C433A60}"/>
              </a:ext>
            </a:extLst>
          </p:cNvPr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CA4CD2B-E1BF-CA81-3568-2ACF87C10258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6497476-E684-C421-0629-AA560E86511C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D8898D23-2CCF-4665-6B00-3A5E0EDD7B63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B6FFA4F-4335-9F9B-5593-C42252AE38F7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2B0807C-41A2-5A5A-EC91-83DA4BE97579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F8BBA3-8244-8093-BE7E-7A06625F8926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B88711-3FDB-DF94-8875-14B906DC250E}"/>
              </a:ext>
            </a:extLst>
          </p:cNvPr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68AB3B-FDEA-9265-7DC2-B53F42BA310B}"/>
              </a:ext>
            </a:extLst>
          </p:cNvPr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E971CCB0-322F-3F27-BCF1-B66BF9D34001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0C7A79C-F3EA-AB68-086C-15C31E954891}"/>
              </a:ext>
            </a:extLst>
          </p:cNvPr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6907F50-1BB4-0713-17D9-09A20B01F17F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202544-40C2-2784-D233-4254EE2A1019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A482F-F261-70FD-F927-061F7EF93CF5}"/>
              </a:ext>
            </a:extLst>
          </p:cNvPr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リアルタイムレンダリング性能の極大化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9153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289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该论文通过在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高斯点中嵌入语义信息，实现了对大规模户外场景的高质量重建，并允许用户在虚拟现实（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）中对特定场景元素（如天空、水面）进行移除与替换。可以与现代游戏引擎无缝集成。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0154" y="3209375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该方法依赖于预定义的标签，用户想编辑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与预定义标签集不一致的场景物体会很困难。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A996-7413-DC52-32AC-D899D661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DB0AE3C-DA30-E86D-E139-B01F41984016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74446D-E3DD-1C24-F590-0EECB58E0F29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4930C2-D9A7-F04A-26A9-30A6618FF822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E881A7-BCD9-CA26-7D7B-8F58A4A887B3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1E3EF83-BCEE-4C91-ACE2-8E5D80F3D1C9}"/>
              </a:ext>
            </a:extLst>
          </p:cNvPr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58714F7-438F-56A7-EDEC-641288CE1907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898E847-47EF-8846-BC78-22FE25651C23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427786E5-5D0B-75D8-E7A1-0A44A91002B9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A9667A8F-7AAF-E10B-5532-D8BAD73440D6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B48F1C-C048-4E08-3D47-D8B8B179C6E8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1DA2777-659F-C571-8163-82BD70CB1499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E742D652-412E-1FEF-D2D6-E0890D313BBE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FABAF8F-32A4-2421-840D-0960E9712AB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764B0D-6377-5C52-4C1D-0FD506870F4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DB1D85D4-3817-6F35-EAC7-10FC49542E45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BC57BF1-3057-88A8-254C-0EBF0D9807D0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986AE2-FA4A-52B1-E7EC-1524127D575A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5A0280-4445-56E7-483A-4D8A57DC1611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46CA06-FC90-E412-26F3-0F57D351F742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F3B613-4EB1-371D-97C3-84516FBB7DED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D51469-4E29-40F3-351D-3E2061BFB770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18E6DFD0-F674-DC05-4DA7-4A85E0DA92A4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4A8255-089A-D208-36B0-453A8C70B6F6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FF7904-82DF-6156-98FA-0E0346F82164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F9472B4-8D81-A2C8-9896-E0DFF17C87D6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2A6B61-6483-8F4E-4297-1823928A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5F61E0-7C17-1D01-F1CE-7A08FAD4BF45}"/>
              </a:ext>
            </a:extLst>
          </p:cNvPr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1FC688-7F4B-1063-A68F-CCBD876A7DE4}"/>
              </a:ext>
            </a:extLst>
          </p:cNvPr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540C-7C6D-5091-28E9-A12F2090574F}"/>
              </a:ext>
            </a:extLst>
          </p:cNvPr>
          <p:cNvSpPr txBox="1"/>
          <p:nvPr/>
        </p:nvSpPr>
        <p:spPr>
          <a:xfrm>
            <a:off x="5484495" y="322961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307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6345-2ED0-57C0-2C0D-E4606E6E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A183992-CF9A-BAED-1940-E9B6CF30BF6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E401AB7-EE78-2BE3-3D0C-C70E596386E5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E5497F-54E9-435B-95AD-4979B7CBB624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7F86ED9-AE93-FD3C-4227-16805B15E880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165D35E-82CE-4174-78CD-B8C6FFF5E8A0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C4A9C8D-03D5-E9F8-A7B4-FE7481852999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254A47B-BD5C-98A0-5D32-C590FCC31CD8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A3F4013-604F-9F93-70BA-CFB6B5BB662F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003578B-1921-99CA-E3CE-4E44696B14ED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FDFCD37-40C9-5F04-F532-FFEF533350FD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77907B0-1334-ACD2-76BF-5C24789E3030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6A79FAD7-A23D-9210-E81D-C9F27C32049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5A45D3-E52D-3940-9E64-039615F07572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8A05C90-3AFE-CE16-AB64-FCAB5E6BB167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A2908DE8-8A3B-DD63-2F80-1BD1A88B3DC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AF8EA97-E6C9-E46E-2450-41EA9A2F02A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AA6CAC-0B5D-4033-CED7-A2730BAF5657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844259-AEC4-416C-9976-2EF41503C9A4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E21051A-5D94-03B6-3C3A-F599346B65AC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B9DD7C-F13B-E655-7048-1AE01797D2DE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7BCFF5-1A0C-8A6D-77E9-3054704757D5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5F29584-E296-0061-833D-B2988FBF699B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034F56F-9429-B9AA-ED96-4309EF4C899F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6E46BFC-E1E7-98F5-8DA8-22AD4A6B9E5F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8E43763-B220-5117-8C85-414DCDE503D9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右箭头 3">
            <a:extLst>
              <a:ext uri="{FF2B5EF4-FFF2-40B4-BE49-F238E27FC236}">
                <a16:creationId xmlns:a16="http://schemas.microsoft.com/office/drawing/2014/main" id="{36ABD8BD-D88B-8810-6AE2-5E223DA68A72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>
            <a:extLst>
              <a:ext uri="{FF2B5EF4-FFF2-40B4-BE49-F238E27FC236}">
                <a16:creationId xmlns:a16="http://schemas.microsoft.com/office/drawing/2014/main" id="{552C9E55-7B7A-132C-8B53-9B2A1579AA7B}"/>
              </a:ext>
            </a:extLst>
          </p:cNvPr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>
            <a:extLst>
              <a:ext uri="{FF2B5EF4-FFF2-40B4-BE49-F238E27FC236}">
                <a16:creationId xmlns:a16="http://schemas.microsoft.com/office/drawing/2014/main" id="{0647BDA3-B3E5-8E59-3386-4673EF53D11D}"/>
              </a:ext>
            </a:extLst>
          </p:cNvPr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F9D4F7-40D5-942A-0038-BF659DA65848}"/>
              </a:ext>
            </a:extLst>
          </p:cNvPr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embedding(768 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4AE8D8A-FA8C-7CC6-9905-2FC602B8B500}"/>
              </a:ext>
            </a:extLst>
          </p:cNvPr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EEB1F3-8145-87E5-6987-DDE8E849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F4A2CC-503E-3506-0143-A59BEE20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5BDEC2E-771C-D417-857A-22D5EAEE6597}"/>
              </a:ext>
            </a:extLst>
          </p:cNvPr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>
            <a:extLst>
              <a:ext uri="{FF2B5EF4-FFF2-40B4-BE49-F238E27FC236}">
                <a16:creationId xmlns:a16="http://schemas.microsoft.com/office/drawing/2014/main" id="{EA2171FC-45A1-EDD1-D6C2-0FEA49BC81D4}"/>
              </a:ext>
            </a:extLst>
          </p:cNvPr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CE192E-996B-9942-CE4F-F4C8871E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D137AB-814B-5E98-43BE-76F9BF60A24C}"/>
              </a:ext>
            </a:extLst>
          </p:cNvPr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5CEBFF61-71F1-DAD3-84DA-16EFE5EE7D75}"/>
              </a:ext>
            </a:extLst>
          </p:cNvPr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414B70-4C76-9A63-EA4D-1EC44055F2D0}"/>
              </a:ext>
            </a:extLst>
          </p:cNvPr>
          <p:cNvCxnSpPr>
            <a:cxnSpLocks/>
          </p:cNvCxnSpPr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7E3978B-0579-AB1B-BB1B-20CDBC157A38}"/>
              </a:ext>
            </a:extLst>
          </p:cNvPr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83264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1EA7-3935-6B41-58AE-41809C36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EBF7403-1C38-15A8-F34E-2D102495EBC6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5627865-E7D6-A44F-0B23-2531ACE9994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B67162C-A333-6E40-459D-9548F1296F91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E3998F1-23FF-D0A1-493C-A596A6C26909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AD312B1-8666-D7F4-17D5-1D2793256F7B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131A0247-A7E7-CCCD-2AEB-F2477E43686F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F2528590-631E-76FE-F529-1CE414D06CCD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6FE39F2D-FD0F-6022-215C-48321468B7FA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41167AF-7101-1412-0B3D-078BF57A0DC6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44C0FF7-55D3-8C48-0A57-215411DE50B5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18AA85-2CB7-2547-6555-B53D683A9D7E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B9C0A128-0E94-1C00-C456-427EA23336B8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7494BE3-6971-1236-B826-5FBABD89D362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FFCE99-07BD-DB7B-49C5-97B591493A01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983CF4CC-1335-BB3D-5C51-390221301D0E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7FB9BA-E339-BFBF-A87F-D83F3DF7A92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BED1E2-5057-03A5-6D6C-3A675764362E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82F9E0-1875-FECA-0ACF-795CFA45897E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EAF573-F4AB-D0CA-EEE5-FF874576B784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4BBC52-8C41-43BB-FA0D-D5F59FB06FE8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975D8E-6C14-AF3D-7EBF-18C4511D1066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0BB24D7-2605-7B1E-DF5C-4852490F9A3C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B52901-B8F5-25E9-A42A-8880E37097D5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1837BB1-3A6D-BE12-CB94-3537DCBBE7C5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606462D-964E-3F74-71EE-0345E11EC04E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5CE32E19-1935-1424-48A0-17AC0D503175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>
            <a:extLst>
              <a:ext uri="{FF2B5EF4-FFF2-40B4-BE49-F238E27FC236}">
                <a16:creationId xmlns:a16="http://schemas.microsoft.com/office/drawing/2014/main" id="{6EFC49B3-7D75-151A-1150-637450415933}"/>
              </a:ext>
            </a:extLst>
          </p:cNvPr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>
            <a:extLst>
              <a:ext uri="{FF2B5EF4-FFF2-40B4-BE49-F238E27FC236}">
                <a16:creationId xmlns:a16="http://schemas.microsoft.com/office/drawing/2014/main" id="{643DF3A3-CED6-7FFA-A511-2ECE21412A32}"/>
              </a:ext>
            </a:extLst>
          </p:cNvPr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>
            <a:extLst>
              <a:ext uri="{FF2B5EF4-FFF2-40B4-BE49-F238E27FC236}">
                <a16:creationId xmlns:a16="http://schemas.microsoft.com/office/drawing/2014/main" id="{2464F089-EB7A-1546-23F2-0DD5326CBA78}"/>
              </a:ext>
            </a:extLst>
          </p:cNvPr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>
            <a:extLst>
              <a:ext uri="{FF2B5EF4-FFF2-40B4-BE49-F238E27FC236}">
                <a16:creationId xmlns:a16="http://schemas.microsoft.com/office/drawing/2014/main" id="{B6FFED26-FC95-4E42-D88F-04164364B34F}"/>
              </a:ext>
            </a:extLst>
          </p:cNvPr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5DA39D-500B-4B01-D66B-1515AEAA464B}"/>
              </a:ext>
            </a:extLst>
          </p:cNvPr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在查找目标物体时，用户可以自行输入文本，经过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的文本编码器编码，再与场景中每个高斯的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Embedding(decode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计算相似度，筛选出相似度大于阈值的目标高斯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89DE73-66B0-EAA6-D380-AD1A9879DD74}"/>
              </a:ext>
            </a:extLst>
          </p:cNvPr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9E0377-F008-AECB-9AA5-23C689DF0688}"/>
              </a:ext>
            </a:extLst>
          </p:cNvPr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D004081-B87C-E028-3C41-9A8A1949C3AF}"/>
              </a:ext>
            </a:extLst>
          </p:cNvPr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D31EBEE-7DD8-F445-6A13-BCC7E43C7DCB}"/>
              </a:ext>
            </a:extLst>
          </p:cNvPr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91F23D-1507-6B39-32F3-B86FECFFEC6B}"/>
              </a:ext>
            </a:extLst>
          </p:cNvPr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0B19D3-10F2-1AA0-CA6D-BBB1BE70A8A6}"/>
              </a:ext>
            </a:extLst>
          </p:cNvPr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>
            <a:extLst>
              <a:ext uri="{FF2B5EF4-FFF2-40B4-BE49-F238E27FC236}">
                <a16:creationId xmlns:a16="http://schemas.microsoft.com/office/drawing/2014/main" id="{C260B99D-CBBE-59D5-2BAF-66CA76F687D1}"/>
              </a:ext>
            </a:extLst>
          </p:cNvPr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C50B9FA-37D6-C74D-5E35-A225C36F5C30}"/>
              </a:ext>
            </a:extLst>
          </p:cNvPr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F36610BA-BE99-4448-A276-F04E09C4E2E6}"/>
              </a:ext>
            </a:extLst>
          </p:cNvPr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083AE5-010F-0063-B34E-911543CAF4BD}"/>
              </a:ext>
            </a:extLst>
          </p:cNvPr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ACA5544D-1E03-FDD0-8E41-48812C54C44F}"/>
              </a:ext>
            </a:extLst>
          </p:cNvPr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C3347AB-A5E8-A227-75C2-D5967760784D}"/>
              </a:ext>
            </a:extLst>
          </p:cNvPr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>
            <a:extLst>
              <a:ext uri="{FF2B5EF4-FFF2-40B4-BE49-F238E27FC236}">
                <a16:creationId xmlns:a16="http://schemas.microsoft.com/office/drawing/2014/main" id="{06B99E1A-679D-2F25-976B-4C211D58F5CA}"/>
              </a:ext>
            </a:extLst>
          </p:cNvPr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DD21E0B-7EB1-CAFE-A7FF-AA295E06B1CC}"/>
              </a:ext>
            </a:extLst>
          </p:cNvPr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D2F1F33A-3626-2B65-3D99-7E9C6B6F93F8}"/>
              </a:ext>
            </a:extLst>
          </p:cNvPr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C25F070F-4221-4B17-BC61-95FF28AD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A7AA762-948F-1271-E6AA-7180ED67FE1A}"/>
              </a:ext>
            </a:extLst>
          </p:cNvPr>
          <p:cNvCxnSpPr>
            <a:stCxn id="68" idx="0"/>
            <a:endCxn id="69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>
            <a:extLst>
              <a:ext uri="{FF2B5EF4-FFF2-40B4-BE49-F238E27FC236}">
                <a16:creationId xmlns:a16="http://schemas.microsoft.com/office/drawing/2014/main" id="{384EE43F-6C7B-19A8-5532-48D1C1D783C6}"/>
              </a:ext>
            </a:extLst>
          </p:cNvPr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 prompt</a:t>
            </a:r>
            <a:endParaRPr lang="zh-CN" altLang="en-US" sz="1000" dirty="0"/>
          </a:p>
        </p:txBody>
      </p:sp>
      <p:sp>
        <p:nvSpPr>
          <p:cNvPr id="12" name="右箭头 3">
            <a:extLst>
              <a:ext uri="{FF2B5EF4-FFF2-40B4-BE49-F238E27FC236}">
                <a16:creationId xmlns:a16="http://schemas.microsoft.com/office/drawing/2014/main" id="{92874E93-FBF9-F497-2592-AD0F6885CA6B}"/>
              </a:ext>
            </a:extLst>
          </p:cNvPr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>
            <a:extLst>
              <a:ext uri="{FF2B5EF4-FFF2-40B4-BE49-F238E27FC236}">
                <a16:creationId xmlns:a16="http://schemas.microsoft.com/office/drawing/2014/main" id="{0619225F-F79A-5C81-8B93-62327BE9090A}"/>
              </a:ext>
            </a:extLst>
          </p:cNvPr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E2AECE33-1903-0440-5D19-7BFC076AD30D}"/>
              </a:ext>
            </a:extLst>
          </p:cNvPr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与场景中每个</a:t>
            </a:r>
            <a:endParaRPr lang="en-US" altLang="zh-CN" sz="1000" dirty="0">
              <a:solidFill>
                <a:schemeClr val="tx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高斯计算相似度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5A49F4-8F2B-BF71-2221-39B74EF74322}"/>
              </a:ext>
            </a:extLst>
          </p:cNvPr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722088A-F0DE-733C-1527-8CD57642019B}"/>
              </a:ext>
            </a:extLst>
          </p:cNvPr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2E1B49-B674-1082-81AC-63EB48D4A907}"/>
              </a:ext>
            </a:extLst>
          </p:cNvPr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EC71A3-9CBE-F1C2-940E-C19A8BB99462}"/>
              </a:ext>
            </a:extLst>
          </p:cNvPr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D0C1EFB-4439-76D6-2AA4-CF4B59DDEB2D}"/>
              </a:ext>
            </a:extLst>
          </p:cNvPr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8BF1EA-5747-7C2C-A57C-784990E44CE2}"/>
              </a:ext>
            </a:extLst>
          </p:cNvPr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>
            <a:extLst>
              <a:ext uri="{FF2B5EF4-FFF2-40B4-BE49-F238E27FC236}">
                <a16:creationId xmlns:a16="http://schemas.microsoft.com/office/drawing/2014/main" id="{9700A17B-E42B-4CEE-604C-11B16333987F}"/>
              </a:ext>
            </a:extLst>
          </p:cNvPr>
          <p:cNvSpPr/>
          <p:nvPr/>
        </p:nvSpPr>
        <p:spPr>
          <a:xfrm>
            <a:off x="6814349" y="3341567"/>
            <a:ext cx="868793" cy="246221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根据相似度查找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40BED0BA-AE7F-955E-1583-FF1723F22E7E}"/>
              </a:ext>
            </a:extLst>
          </p:cNvPr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目标高斯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5CE2EA1-0466-8A31-FE14-E0F1EDBEBD72}"/>
              </a:ext>
            </a:extLst>
          </p:cNvPr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1429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A6E8-9F98-775B-DCCF-A516BE38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EE57A7D-B631-D91A-C4FD-ABA7B636933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1604B2-E8E5-8155-9A74-17432B821C43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953D44D-A3BE-16B8-93A2-A0ED3A89B29C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C7E1242-C57D-5635-8295-FAF970CC46BF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57EF3D7-0472-1DE0-29D1-DC4165DF6705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C1F0D0C-6E7B-6C97-8C1D-B121A9F7D996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E6158DF-8E41-32F0-EE8E-57B0D907E42B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05F3C4C8-B780-E017-CE71-2F9EDB967E1E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1161F0A-4969-BE50-FD68-98F22EE5E06F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96D406-C5B7-8713-232B-37C9C0E7F598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D72EE6-473D-3C29-CF88-6CDB4DD9A16D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634F1464-89BE-669E-6F38-C5D6B827204E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5DF7A-57A9-4C2A-517F-CF0FB7B9B26D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45CDAC-82CE-C96C-295A-C41A379E378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06FC70A2-35B1-6D10-22D1-2B219A90BB56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293365-0707-1EDF-92C9-E777B5E26408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A25290-E3EF-07DB-FCE7-4B0A85D54634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37716F-B51A-55BE-040E-1223F8C0E329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57897A-33D9-F77D-071F-76834392E893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D4CBDE0-C384-3032-6C66-D3B60B11D321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EA714D-1BCB-FEE8-837F-6AC076CBC056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A7486DB0-F79C-4494-D578-F78448BA6CD2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169C96-018B-DE9B-BCFE-E7DD16354347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BE9CD54-52E1-CEC9-8CB3-6C907E846E6E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768F178-0C74-305A-7058-3FD7528736D0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Rectangle 66">
            <a:extLst>
              <a:ext uri="{FF2B5EF4-FFF2-40B4-BE49-F238E27FC236}">
                <a16:creationId xmlns:a16="http://schemas.microsoft.com/office/drawing/2014/main" id="{0D08AB64-368E-5505-E4B7-52673CED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A8680F-C252-A8A0-27C0-DC0F16AD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>
            <a:extLst>
              <a:ext uri="{FF2B5EF4-FFF2-40B4-BE49-F238E27FC236}">
                <a16:creationId xmlns:a16="http://schemas.microsoft.com/office/drawing/2014/main" id="{9201D388-86D3-4B89-152F-4388D19EB0FD}"/>
              </a:ext>
            </a:extLst>
          </p:cNvPr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>
            <a:extLst>
              <a:ext uri="{FF2B5EF4-FFF2-40B4-BE49-F238E27FC236}">
                <a16:creationId xmlns:a16="http://schemas.microsoft.com/office/drawing/2014/main" id="{0173B5EB-2E26-4027-3502-2F4B0F567B1C}"/>
              </a:ext>
            </a:extLst>
          </p:cNvPr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273EE4-12D7-9FD5-2962-1317396AE086}"/>
              </a:ext>
            </a:extLst>
          </p:cNvPr>
          <p:cNvSpPr txBox="1"/>
          <p:nvPr/>
        </p:nvSpPr>
        <p:spPr>
          <a:xfrm>
            <a:off x="3848997" y="1019751"/>
            <a:ext cx="81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稀疏体素化</a:t>
            </a:r>
            <a:endParaRPr lang="en-US" altLang="zh-CN" sz="1000" dirty="0"/>
          </a:p>
          <a:p>
            <a:r>
              <a:rPr lang="en-US" altLang="zh-CN" sz="1000" dirty="0"/>
              <a:t>     (SVO)</a:t>
            </a:r>
            <a:endParaRPr lang="zh-CN" altLang="en-US" sz="1000" dirty="0"/>
          </a:p>
        </p:txBody>
      </p:sp>
      <p:sp>
        <p:nvSpPr>
          <p:cNvPr id="16" name="右箭头 33">
            <a:extLst>
              <a:ext uri="{FF2B5EF4-FFF2-40B4-BE49-F238E27FC236}">
                <a16:creationId xmlns:a16="http://schemas.microsoft.com/office/drawing/2014/main" id="{4493AF74-1E3F-62E9-AC0C-672D572EB758}"/>
              </a:ext>
            </a:extLst>
          </p:cNvPr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>
            <a:extLst>
              <a:ext uri="{FF2B5EF4-FFF2-40B4-BE49-F238E27FC236}">
                <a16:creationId xmlns:a16="http://schemas.microsoft.com/office/drawing/2014/main" id="{35103C9D-4F06-4D86-B88A-0CD3D3299D6E}"/>
              </a:ext>
            </a:extLst>
          </p:cNvPr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分区生成不同层次的高斯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6790CC-E74B-4282-6923-333C71B7886A}"/>
              </a:ext>
            </a:extLst>
          </p:cNvPr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52344-5FF2-A20A-1556-86B52D74E193}"/>
              </a:ext>
            </a:extLst>
          </p:cNvPr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>
            <a:extLst>
              <a:ext uri="{FF2B5EF4-FFF2-40B4-BE49-F238E27FC236}">
                <a16:creationId xmlns:a16="http://schemas.microsoft.com/office/drawing/2014/main" id="{6BD319A7-1820-F347-B8AF-753D2FF3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82387E-4903-8308-D4E9-FB386253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AECDBE-3C65-E2A3-C227-461B80A296EC}"/>
              </a:ext>
            </a:extLst>
          </p:cNvPr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>
            <a:extLst>
              <a:ext uri="{FF2B5EF4-FFF2-40B4-BE49-F238E27FC236}">
                <a16:creationId xmlns:a16="http://schemas.microsoft.com/office/drawing/2014/main" id="{284E3994-5B94-50E1-1751-C4AD1509E49A}"/>
              </a:ext>
            </a:extLst>
          </p:cNvPr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12B9DA2-8039-550E-B411-04ECBD125D2E}"/>
              </a:ext>
            </a:extLst>
          </p:cNvPr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选择合适的</a:t>
            </a:r>
            <a:r>
              <a:rPr lang="en-US" altLang="zh-CN" sz="1000" dirty="0"/>
              <a:t>LOD</a:t>
            </a:r>
            <a:r>
              <a:rPr lang="zh-CN" altLang="en-US" sz="1000" dirty="0"/>
              <a:t>渲染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E6E31B6-A876-E72B-2D40-C7BB80688BD0}"/>
              </a:ext>
            </a:extLst>
          </p:cNvPr>
          <p:cNvSpPr txBox="1"/>
          <p:nvPr/>
        </p:nvSpPr>
        <p:spPr>
          <a:xfrm>
            <a:off x="1610792" y="39391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引入图形学的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机制，首先在离线阶段对场景体素化，然后对不同区域生成不同层次的高斯，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为最精细，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的高斯数量只有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的一半，以此类推，生成到指定层数即可。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然后在在线渲染阶段，目标区域根据当前到摄像机之间的距离或者其他标准，选中合适的层级高斯进行渲染。</a:t>
            </a:r>
          </a:p>
        </p:txBody>
      </p:sp>
    </p:spTree>
    <p:extLst>
      <p:ext uri="{BB962C8B-B14F-4D97-AF65-F5344CB8AC3E}">
        <p14:creationId xmlns:p14="http://schemas.microsoft.com/office/powerpoint/2010/main" val="26085871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861</Words>
  <Application>Microsoft Office PowerPoint</Application>
  <PresentationFormat>自定义</PresentationFormat>
  <Paragraphs>139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T204613</cp:lastModifiedBy>
  <cp:revision>417</cp:revision>
  <dcterms:created xsi:type="dcterms:W3CDTF">2016-02-19T15:24:00Z</dcterms:created>
  <dcterms:modified xsi:type="dcterms:W3CDTF">2026-01-15T01:40:10Z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E2A9D829882546CE8BA978FE2CBE8A70</vt:lpwstr>
  </property>
</Properties>
</file>